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3126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974E67CF-5838-4024-A4A3-E7C8F64EA517}">
          <p14:sldIdLst>
            <p14:sldId id="312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6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FFFFCC"/>
    <a:srgbClr val="A6FC92"/>
    <a:srgbClr val="FF99FF"/>
    <a:srgbClr val="CCCCFF"/>
    <a:srgbClr val="3399FF"/>
    <a:srgbClr val="99CCFF"/>
    <a:srgbClr val="9999FF"/>
    <a:srgbClr val="0000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03" autoAdjust="0"/>
    <p:restoredTop sz="93837" autoAdjust="0"/>
  </p:normalViewPr>
  <p:slideViewPr>
    <p:cSldViewPr snapToGrid="0">
      <p:cViewPr varScale="1">
        <p:scale>
          <a:sx n="72" d="100"/>
          <a:sy n="72" d="100"/>
        </p:scale>
        <p:origin x="762" y="60"/>
      </p:cViewPr>
      <p:guideLst>
        <p:guide orient="horz" pos="2160"/>
        <p:guide pos="386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E78365-BD16-4E70-AED6-845978B70E00}" type="datetimeFigureOut">
              <a:rPr lang="th-TH" smtClean="0"/>
              <a:t>11/10/66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938DD9-6411-4016-8BC9-862E8504F72E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454FE-40BA-41BC-BA64-3AE31764286A}" type="datetimeFigureOut">
              <a:rPr lang="th-TH" smtClean="0"/>
              <a:t>11/10/66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8385B-68D8-4F5D-A850-C16A04C71B9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454FE-40BA-41BC-BA64-3AE31764286A}" type="datetimeFigureOut">
              <a:rPr lang="th-TH" smtClean="0"/>
              <a:t>11/10/66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8385B-68D8-4F5D-A850-C16A04C71B9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454FE-40BA-41BC-BA64-3AE31764286A}" type="datetimeFigureOut">
              <a:rPr lang="th-TH" smtClean="0"/>
              <a:t>11/10/66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8385B-68D8-4F5D-A850-C16A04C71B9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7349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454FE-40BA-41BC-BA64-3AE31764286A}" type="datetimeFigureOut">
              <a:rPr lang="th-TH" smtClean="0"/>
              <a:t>11/10/66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8385B-68D8-4F5D-A850-C16A04C71B9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454FE-40BA-41BC-BA64-3AE31764286A}" type="datetimeFigureOut">
              <a:rPr lang="th-TH" smtClean="0"/>
              <a:t>11/10/66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8385B-68D8-4F5D-A850-C16A04C71B9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454FE-40BA-41BC-BA64-3AE31764286A}" type="datetimeFigureOut">
              <a:rPr lang="th-TH" smtClean="0"/>
              <a:t>11/10/66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8385B-68D8-4F5D-A850-C16A04C71B9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454FE-40BA-41BC-BA64-3AE31764286A}" type="datetimeFigureOut">
              <a:rPr lang="th-TH" smtClean="0"/>
              <a:t>11/10/66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8385B-68D8-4F5D-A850-C16A04C71B9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454FE-40BA-41BC-BA64-3AE31764286A}" type="datetimeFigureOut">
              <a:rPr lang="th-TH" smtClean="0"/>
              <a:t>11/10/66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8385B-68D8-4F5D-A850-C16A04C71B9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454FE-40BA-41BC-BA64-3AE31764286A}" type="datetimeFigureOut">
              <a:rPr lang="th-TH" smtClean="0"/>
              <a:t>11/10/66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8385B-68D8-4F5D-A850-C16A04C71B9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454FE-40BA-41BC-BA64-3AE31764286A}" type="datetimeFigureOut">
              <a:rPr lang="th-TH" smtClean="0"/>
              <a:t>11/10/66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8385B-68D8-4F5D-A850-C16A04C71B9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454FE-40BA-41BC-BA64-3AE31764286A}" type="datetimeFigureOut">
              <a:rPr lang="th-TH" smtClean="0"/>
              <a:t>11/10/66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8385B-68D8-4F5D-A850-C16A04C71B9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454FE-40BA-41BC-BA64-3AE31764286A}" type="datetimeFigureOut">
              <a:rPr lang="th-TH" smtClean="0"/>
              <a:t>11/10/66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8385B-68D8-4F5D-A850-C16A04C71B9D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id="{D850293B-727C-0EB9-F833-CB73B64318E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55" t="11790" r="24980" b="12736"/>
          <a:stretch/>
        </p:blipFill>
        <p:spPr>
          <a:xfrm>
            <a:off x="0" y="0"/>
            <a:ext cx="1328386" cy="2220937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275467" y="2855318"/>
            <a:ext cx="2416933" cy="1569660"/>
          </a:xfrm>
          <a:prstGeom prst="rect">
            <a:avLst/>
          </a:prstGeom>
          <a:solidFill>
            <a:srgbClr val="FFCCFF"/>
          </a:solidFill>
          <a:ln w="57150"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 defTabSz="1219261">
              <a:buClr>
                <a:srgbClr val="000000"/>
              </a:buClr>
              <a:defRPr/>
            </a:pPr>
            <a:r>
              <a:rPr lang="th-TH" sz="2400" b="1" kern="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Arial"/>
              </a:rPr>
              <a:t>แนะนำประโยชน์และ</a:t>
            </a:r>
            <a:endParaRPr lang="en-US" sz="2400" b="1" kern="0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  <a:sym typeface="Arial"/>
            </a:endParaRPr>
          </a:p>
          <a:p>
            <a:pPr algn="ctr" defTabSz="1219261">
              <a:buClr>
                <a:srgbClr val="000000"/>
              </a:buClr>
              <a:defRPr/>
            </a:pPr>
            <a:r>
              <a:rPr lang="th-TH" sz="2400" b="1" kern="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Arial"/>
              </a:rPr>
              <a:t>การใช้ </a:t>
            </a:r>
            <a:r>
              <a:rPr lang="en-US" sz="2400" b="1" kern="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Arial"/>
              </a:rPr>
              <a:t>DSPM</a:t>
            </a:r>
            <a:r>
              <a:rPr lang="th-TH" sz="2400" b="1" kern="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Arial"/>
              </a:rPr>
              <a:t> </a:t>
            </a:r>
          </a:p>
          <a:p>
            <a:pPr algn="ctr" defTabSz="1219261">
              <a:buClr>
                <a:srgbClr val="000000"/>
              </a:buClr>
              <a:defRPr/>
            </a:pPr>
            <a:r>
              <a:rPr lang="th-TH" sz="2400" b="1" kern="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Arial"/>
              </a:rPr>
              <a:t>ที่ </a:t>
            </a:r>
            <a:r>
              <a:rPr lang="en-US" sz="2400" b="1" kern="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Arial"/>
              </a:rPr>
              <a:t>ANC</a:t>
            </a:r>
            <a:endParaRPr lang="th-TH" sz="2400" b="1" kern="0" dirty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  <a:sym typeface="Arial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FC5C67A-AB1B-B331-01B9-C15B5B327454}"/>
              </a:ext>
            </a:extLst>
          </p:cNvPr>
          <p:cNvSpPr txBox="1"/>
          <p:nvPr/>
        </p:nvSpPr>
        <p:spPr>
          <a:xfrm>
            <a:off x="3480336" y="2472253"/>
            <a:ext cx="1904464" cy="2308324"/>
          </a:xfrm>
          <a:prstGeom prst="rect">
            <a:avLst/>
          </a:prstGeom>
          <a:solidFill>
            <a:srgbClr val="CCFFCC"/>
          </a:solidFill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 defTabSz="1219261">
              <a:buClr>
                <a:srgbClr val="000000"/>
              </a:buClr>
              <a:defRPr/>
            </a:pPr>
            <a:r>
              <a:rPr lang="th-TH" sz="2400" b="1" kern="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Arial"/>
              </a:rPr>
              <a:t>สาธิตและส่งมอบคู่มือ</a:t>
            </a:r>
            <a:r>
              <a:rPr lang="en-US" sz="2400" b="1" kern="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Arial"/>
              </a:rPr>
              <a:t>DSPM</a:t>
            </a:r>
            <a:r>
              <a:rPr lang="th-TH" sz="2400" b="1" kern="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Arial"/>
              </a:rPr>
              <a:t> ที่ </a:t>
            </a:r>
            <a:r>
              <a:rPr lang="th-TH" sz="2400" b="1" kern="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Arial"/>
              </a:rPr>
              <a:t>หลังคลอด รพศ./รพท./รพช.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AD10D1D-2601-DBFF-9BC0-3444F28DB1EB}"/>
              </a:ext>
            </a:extLst>
          </p:cNvPr>
          <p:cNvSpPr txBox="1"/>
          <p:nvPr/>
        </p:nvSpPr>
        <p:spPr>
          <a:xfrm>
            <a:off x="6311383" y="1312706"/>
            <a:ext cx="2408540" cy="1938992"/>
          </a:xfrm>
          <a:prstGeom prst="rect">
            <a:avLst/>
          </a:prstGeom>
          <a:solidFill>
            <a:srgbClr val="66CCFF"/>
          </a:solidFill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 defTabSz="1219261">
              <a:buClr>
                <a:srgbClr val="000000"/>
              </a:buClr>
              <a:defRPr/>
            </a:pPr>
            <a:r>
              <a:rPr lang="th-TH" sz="2400" b="1" kern="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Arial"/>
              </a:rPr>
              <a:t>ติดตามและกระตุ้น</a:t>
            </a:r>
            <a:endParaRPr lang="en-US" sz="2400" b="1" kern="0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  <a:sym typeface="Arial"/>
            </a:endParaRPr>
          </a:p>
          <a:p>
            <a:pPr algn="ctr" defTabSz="1219261">
              <a:buClr>
                <a:srgbClr val="000000"/>
              </a:buClr>
              <a:defRPr/>
            </a:pPr>
            <a:r>
              <a:rPr lang="th-TH" sz="2400" b="1" kern="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Arial"/>
              </a:rPr>
              <a:t>การใช้ </a:t>
            </a:r>
            <a:r>
              <a:rPr lang="en-US" sz="2400" b="1" kern="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Arial"/>
              </a:rPr>
              <a:t>DSPM</a:t>
            </a:r>
            <a:endParaRPr lang="th-TH" sz="2400" b="1" kern="0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  <a:sym typeface="Arial"/>
            </a:endParaRPr>
          </a:p>
          <a:p>
            <a:pPr algn="ctr" defTabSz="1219261">
              <a:buClr>
                <a:srgbClr val="000000"/>
              </a:buClr>
              <a:defRPr/>
            </a:pPr>
            <a:r>
              <a:rPr lang="en-US" sz="2400" b="1" kern="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Arial"/>
              </a:rPr>
              <a:t> </a:t>
            </a:r>
            <a:r>
              <a:rPr lang="th-TH" sz="2400" b="1" kern="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Arial"/>
              </a:rPr>
              <a:t>ที่ </a:t>
            </a:r>
            <a:r>
              <a:rPr lang="en-US" sz="2400" b="1" kern="0" dirty="0" err="1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Arial"/>
              </a:rPr>
              <a:t>wcc</a:t>
            </a:r>
            <a:r>
              <a:rPr lang="th-TH" sz="2400" b="1" kern="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Arial"/>
              </a:rPr>
              <a:t> รพ.และ</a:t>
            </a:r>
          </a:p>
          <a:p>
            <a:pPr algn="ctr" defTabSz="1219261">
              <a:buClr>
                <a:srgbClr val="000000"/>
              </a:buClr>
              <a:defRPr/>
            </a:pPr>
            <a:r>
              <a:rPr lang="th-TH" sz="2400" b="1" kern="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Arial"/>
              </a:rPr>
              <a:t>รพ.สต.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A41D56B-6475-C7BB-889B-F3F312F7DE9D}"/>
              </a:ext>
            </a:extLst>
          </p:cNvPr>
          <p:cNvSpPr txBox="1"/>
          <p:nvPr/>
        </p:nvSpPr>
        <p:spPr>
          <a:xfrm>
            <a:off x="9664183" y="3021450"/>
            <a:ext cx="2223017" cy="1200329"/>
          </a:xfrm>
          <a:prstGeom prst="rect">
            <a:avLst/>
          </a:prstGeom>
          <a:solidFill>
            <a:srgbClr val="FFCC99"/>
          </a:solidFill>
          <a:ln w="571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 defTabSz="1219261">
              <a:buClr>
                <a:srgbClr val="000000"/>
              </a:buClr>
              <a:defRPr/>
            </a:pPr>
            <a:r>
              <a:rPr lang="th-TH" sz="2400" b="1" kern="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Arial"/>
              </a:rPr>
              <a:t>เก็บข้อมูลและวิเคราะห์เพื่อพัฒนางาน</a:t>
            </a:r>
          </a:p>
        </p:txBody>
      </p:sp>
      <p:sp>
        <p:nvSpPr>
          <p:cNvPr id="2" name="Arrow: Right 1">
            <a:extLst>
              <a:ext uri="{FF2B5EF4-FFF2-40B4-BE49-F238E27FC236}">
                <a16:creationId xmlns:a16="http://schemas.microsoft.com/office/drawing/2014/main" id="{71542AAD-1543-9E1B-35F6-6324DB337EDF}"/>
              </a:ext>
            </a:extLst>
          </p:cNvPr>
          <p:cNvSpPr/>
          <p:nvPr/>
        </p:nvSpPr>
        <p:spPr>
          <a:xfrm>
            <a:off x="2892724" y="3428041"/>
            <a:ext cx="460076" cy="35655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261">
              <a:buClr>
                <a:srgbClr val="000000"/>
              </a:buClr>
              <a:defRPr/>
            </a:pPr>
            <a:endParaRPr lang="en-US" sz="1867" kern="0">
              <a:solidFill>
                <a:prstClr val="white"/>
              </a:solidFill>
              <a:latin typeface="Calibri"/>
              <a:sym typeface="Arial"/>
            </a:endParaRPr>
          </a:p>
        </p:txBody>
      </p:sp>
      <p:sp>
        <p:nvSpPr>
          <p:cNvPr id="22" name="Arrow: Right 21">
            <a:extLst>
              <a:ext uri="{FF2B5EF4-FFF2-40B4-BE49-F238E27FC236}">
                <a16:creationId xmlns:a16="http://schemas.microsoft.com/office/drawing/2014/main" id="{E4E7A6BD-54CC-8B5B-782F-76987D9285D7}"/>
              </a:ext>
            </a:extLst>
          </p:cNvPr>
          <p:cNvSpPr/>
          <p:nvPr/>
        </p:nvSpPr>
        <p:spPr>
          <a:xfrm>
            <a:off x="5586571" y="4440429"/>
            <a:ext cx="460076" cy="35655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261">
              <a:buClr>
                <a:srgbClr val="000000"/>
              </a:buClr>
              <a:defRPr/>
            </a:pPr>
            <a:endParaRPr lang="en-US" sz="1867" kern="0">
              <a:solidFill>
                <a:prstClr val="white"/>
              </a:solidFill>
              <a:latin typeface="Calibri"/>
              <a:sym typeface="Arial"/>
            </a:endParaRPr>
          </a:p>
        </p:txBody>
      </p:sp>
      <p:sp>
        <p:nvSpPr>
          <p:cNvPr id="23" name="Arrow: Right 22">
            <a:extLst>
              <a:ext uri="{FF2B5EF4-FFF2-40B4-BE49-F238E27FC236}">
                <a16:creationId xmlns:a16="http://schemas.microsoft.com/office/drawing/2014/main" id="{42B6D8BF-F2FD-38BC-DEF1-E0F4172D9FE2}"/>
              </a:ext>
            </a:extLst>
          </p:cNvPr>
          <p:cNvSpPr/>
          <p:nvPr/>
        </p:nvSpPr>
        <p:spPr>
          <a:xfrm>
            <a:off x="8937924" y="3428041"/>
            <a:ext cx="460076" cy="35655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261">
              <a:buClr>
                <a:srgbClr val="000000"/>
              </a:buClr>
              <a:defRPr/>
            </a:pPr>
            <a:endParaRPr lang="en-US" sz="1867" kern="0">
              <a:solidFill>
                <a:prstClr val="white"/>
              </a:solidFill>
              <a:latin typeface="Calibri"/>
              <a:sym typeface="Arial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FFE5021-402C-4A16-BBF0-96F64BFCB8C6}"/>
              </a:ext>
            </a:extLst>
          </p:cNvPr>
          <p:cNvSpPr txBox="1"/>
          <p:nvPr/>
        </p:nvSpPr>
        <p:spPr>
          <a:xfrm>
            <a:off x="3810000" y="6005076"/>
            <a:ext cx="4608954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261">
              <a:buClr>
                <a:srgbClr val="000000"/>
              </a:buClr>
              <a:defRPr/>
            </a:pPr>
            <a:r>
              <a:rPr lang="th-TH" sz="2667" b="1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กำกับติดตาม  เยี่ยมเสริมพลัง</a:t>
            </a:r>
            <a:endParaRPr lang="en-US" sz="2667" b="1" kern="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Arial"/>
            </a:endParaRP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0990DF33-F6A6-FF45-3C9E-E2BEDC303D63}"/>
              </a:ext>
            </a:extLst>
          </p:cNvPr>
          <p:cNvSpPr/>
          <p:nvPr/>
        </p:nvSpPr>
        <p:spPr>
          <a:xfrm>
            <a:off x="8432800" y="6120442"/>
            <a:ext cx="3492024" cy="35655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261">
              <a:buClr>
                <a:srgbClr val="000000"/>
              </a:buClr>
              <a:defRPr/>
            </a:pPr>
            <a:endParaRPr lang="en-US" sz="1867" kern="0">
              <a:solidFill>
                <a:prstClr val="white"/>
              </a:solidFill>
              <a:latin typeface="Calibri"/>
              <a:sym typeface="Arial"/>
            </a:endParaRPr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id="{CADC61D7-8FAB-FD8A-80ED-309F575526C4}"/>
              </a:ext>
            </a:extLst>
          </p:cNvPr>
          <p:cNvSpPr/>
          <p:nvPr/>
        </p:nvSpPr>
        <p:spPr>
          <a:xfrm rot="10800000">
            <a:off x="355600" y="6069641"/>
            <a:ext cx="3300715" cy="35655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261">
              <a:buClr>
                <a:srgbClr val="000000"/>
              </a:buClr>
              <a:defRPr/>
            </a:pPr>
            <a:endParaRPr lang="en-US" sz="1867" kern="0">
              <a:solidFill>
                <a:prstClr val="white"/>
              </a:solidFill>
              <a:latin typeface="Calibri"/>
              <a:sym typeface="Arial"/>
            </a:endParaRP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98A4EC69-262B-9E8D-106B-2E47D8D586DB}"/>
              </a:ext>
            </a:extLst>
          </p:cNvPr>
          <p:cNvGrpSpPr/>
          <p:nvPr/>
        </p:nvGrpSpPr>
        <p:grpSpPr>
          <a:xfrm>
            <a:off x="1328386" y="347561"/>
            <a:ext cx="10596438" cy="617024"/>
            <a:chOff x="1932841" y="454803"/>
            <a:chExt cx="12696162" cy="925537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33E81F95-7069-70D2-9712-776247C77BAB}"/>
                </a:ext>
              </a:extLst>
            </p:cNvPr>
            <p:cNvSpPr txBox="1"/>
            <p:nvPr/>
          </p:nvSpPr>
          <p:spPr>
            <a:xfrm>
              <a:off x="2438401" y="500970"/>
              <a:ext cx="11736113" cy="877163"/>
            </a:xfrm>
            <a:prstGeom prst="rect">
              <a:avLst/>
            </a:prstGeom>
            <a:solidFill>
              <a:srgbClr val="00FF99"/>
            </a:solidFill>
          </p:spPr>
          <p:txBody>
            <a:bodyPr wrap="square" rtlCol="0">
              <a:spAutoFit/>
            </a:bodyPr>
            <a:lstStyle/>
            <a:p>
              <a:pPr algn="ctr" defTabSz="914446">
                <a:defRPr/>
              </a:pPr>
              <a:r>
                <a:rPr lang="th-TH" sz="3200" b="1" dirty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  <a:sym typeface="Arial"/>
                </a:rPr>
                <a:t>โครงการส่งการบ้านวันวัคซีน และ ครูหมอ พ่อ แม่</a:t>
              </a:r>
            </a:p>
          </p:txBody>
        </p:sp>
        <p:sp>
          <p:nvSpPr>
            <p:cNvPr id="8" name="Arrow: Chevron 7">
              <a:extLst>
                <a:ext uri="{FF2B5EF4-FFF2-40B4-BE49-F238E27FC236}">
                  <a16:creationId xmlns:a16="http://schemas.microsoft.com/office/drawing/2014/main" id="{81DB4102-6292-71CF-3301-42AEA38BD581}"/>
                </a:ext>
              </a:extLst>
            </p:cNvPr>
            <p:cNvSpPr/>
            <p:nvPr/>
          </p:nvSpPr>
          <p:spPr>
            <a:xfrm>
              <a:off x="1932841" y="457010"/>
              <a:ext cx="1143000" cy="923330"/>
            </a:xfrm>
            <a:prstGeom prst="chevron">
              <a:avLst/>
            </a:prstGeom>
            <a:solidFill>
              <a:srgbClr val="CCFF9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1" name="Arrow: Chevron 10">
              <a:extLst>
                <a:ext uri="{FF2B5EF4-FFF2-40B4-BE49-F238E27FC236}">
                  <a16:creationId xmlns:a16="http://schemas.microsoft.com/office/drawing/2014/main" id="{7EE1C3C1-1DFB-6AE6-C0E2-24D2EBC58925}"/>
                </a:ext>
              </a:extLst>
            </p:cNvPr>
            <p:cNvSpPr/>
            <p:nvPr/>
          </p:nvSpPr>
          <p:spPr>
            <a:xfrm>
              <a:off x="13486003" y="454803"/>
              <a:ext cx="1143000" cy="923330"/>
            </a:xfrm>
            <a:prstGeom prst="chevron">
              <a:avLst/>
            </a:prstGeom>
            <a:solidFill>
              <a:srgbClr val="CCFF9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C5A61241-0ECD-C5D8-4B5B-4EC8D7404F81}"/>
              </a:ext>
            </a:extLst>
          </p:cNvPr>
          <p:cNvSpPr txBox="1"/>
          <p:nvPr/>
        </p:nvSpPr>
        <p:spPr>
          <a:xfrm>
            <a:off x="6320221" y="3922118"/>
            <a:ext cx="2408540" cy="1569660"/>
          </a:xfrm>
          <a:prstGeom prst="rect">
            <a:avLst/>
          </a:prstGeom>
          <a:solidFill>
            <a:srgbClr val="66CCFF"/>
          </a:solidFill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 defTabSz="1219261">
              <a:buClr>
                <a:srgbClr val="000000"/>
              </a:buClr>
              <a:defRPr/>
            </a:pPr>
            <a:r>
              <a:rPr lang="th-TH" sz="2400" b="1" kern="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Arial"/>
              </a:rPr>
              <a:t>ติดตามและกระตุ้น</a:t>
            </a:r>
            <a:endParaRPr lang="en-US" sz="2400" b="1" kern="0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  <a:sym typeface="Arial"/>
            </a:endParaRPr>
          </a:p>
          <a:p>
            <a:pPr algn="ctr" defTabSz="1219261">
              <a:buClr>
                <a:srgbClr val="000000"/>
              </a:buClr>
              <a:defRPr/>
            </a:pPr>
            <a:r>
              <a:rPr lang="th-TH" sz="2400" b="1" kern="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Arial"/>
              </a:rPr>
              <a:t>การใช้ </a:t>
            </a:r>
            <a:r>
              <a:rPr lang="en-US" sz="2400" b="1" kern="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Arial"/>
              </a:rPr>
              <a:t>DSPM</a:t>
            </a:r>
            <a:endParaRPr lang="th-TH" sz="2400" b="1" kern="0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  <a:sym typeface="Arial"/>
            </a:endParaRPr>
          </a:p>
          <a:p>
            <a:pPr algn="ctr" defTabSz="1219261">
              <a:buClr>
                <a:srgbClr val="000000"/>
              </a:buClr>
              <a:defRPr/>
            </a:pPr>
            <a:r>
              <a:rPr lang="en-US" sz="2400" b="1" kern="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Arial"/>
              </a:rPr>
              <a:t> </a:t>
            </a:r>
            <a:r>
              <a:rPr lang="th-TH" sz="2400" b="1" kern="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Arial"/>
              </a:rPr>
              <a:t>ที่ </a:t>
            </a:r>
            <a:r>
              <a:rPr lang="th-TH" sz="2400" b="1" kern="0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Arial"/>
              </a:rPr>
              <a:t>สพด. </a:t>
            </a:r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D5CE56BE-46DB-6A43-CD98-F0ADB278F8A6}"/>
              </a:ext>
            </a:extLst>
          </p:cNvPr>
          <p:cNvSpPr/>
          <p:nvPr/>
        </p:nvSpPr>
        <p:spPr>
          <a:xfrm>
            <a:off x="5586571" y="2521865"/>
            <a:ext cx="460076" cy="35655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261">
              <a:buClr>
                <a:srgbClr val="000000"/>
              </a:buClr>
              <a:defRPr/>
            </a:pPr>
            <a:endParaRPr lang="en-US" sz="1867" kern="0">
              <a:solidFill>
                <a:prstClr val="white"/>
              </a:solidFill>
              <a:latin typeface="Calibri"/>
              <a:sym typeface="Arial"/>
            </a:endParaRPr>
          </a:p>
        </p:txBody>
      </p:sp>
      <p:sp>
        <p:nvSpPr>
          <p:cNvPr id="6" name="Star: 5 Points 5">
            <a:extLst>
              <a:ext uri="{FF2B5EF4-FFF2-40B4-BE49-F238E27FC236}">
                <a16:creationId xmlns:a16="http://schemas.microsoft.com/office/drawing/2014/main" id="{23C425B4-BCA7-C460-88CD-79D4BAC0E58C}"/>
              </a:ext>
            </a:extLst>
          </p:cNvPr>
          <p:cNvSpPr/>
          <p:nvPr/>
        </p:nvSpPr>
        <p:spPr>
          <a:xfrm>
            <a:off x="7049945" y="3147615"/>
            <a:ext cx="1016000" cy="789385"/>
          </a:xfrm>
          <a:prstGeom prst="star5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261">
              <a:buClr>
                <a:srgbClr val="000000"/>
              </a:buClr>
              <a:defRPr/>
            </a:pPr>
            <a:endParaRPr lang="en-US" sz="1867" kern="0">
              <a:solidFill>
                <a:prstClr val="white"/>
              </a:solidFill>
              <a:latin typeface="Calibri"/>
              <a:sym typeface="Arial"/>
            </a:endParaRPr>
          </a:p>
        </p:txBody>
      </p:sp>
      <p:pic>
        <p:nvPicPr>
          <p:cNvPr id="4" name="รูปภาพ 11">
            <a:extLst>
              <a:ext uri="{FF2B5EF4-FFF2-40B4-BE49-F238E27FC236}">
                <a16:creationId xmlns:a16="http://schemas.microsoft.com/office/drawing/2014/main" id="{D1271E1E-D3AE-1725-3DF9-D93A4DF4E72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334" y="4576357"/>
            <a:ext cx="1632023" cy="1096720"/>
          </a:xfrm>
          <a:prstGeom prst="rect">
            <a:avLst/>
          </a:prstGeom>
          <a:ln w="9525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9791968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775</TotalTime>
  <Words>67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ธีมของ 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User</dc:creator>
  <cp:lastModifiedBy>ส่งเสริม1</cp:lastModifiedBy>
  <cp:revision>184</cp:revision>
  <dcterms:created xsi:type="dcterms:W3CDTF">2023-02-28T04:37:00Z</dcterms:created>
  <dcterms:modified xsi:type="dcterms:W3CDTF">2023-10-11T03:00:19Z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F9A1F0F1B0FC44F4A32AE4DA9B73927E</vt:lpwstr>
  </property>
  <property fmtid="{D5CDD505-2E9C-101B-9397-08002B2CF9AE}" pid="3" name="KSOProductBuildVer">
    <vt:lpwstr>1054-11.2.0.11513</vt:lpwstr>
  </property>
</Properties>
</file>